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hyRInV5AqfO6anX6KEoW4I/g7Z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7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347"/>
            <a:ext cx="12192000" cy="685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CAB906-7D11-614F-AC6B-A5FE68163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050" y="4455676"/>
            <a:ext cx="5041900" cy="635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1101476" y="1055937"/>
            <a:ext cx="1047750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heading would you give to this collection of texts?</a:t>
            </a:r>
            <a:endParaRPr/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1152845" y="1199775"/>
            <a:ext cx="10804377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What are the themes that run through all of these texts alongside the notion of the 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mportance of education?</a:t>
            </a:r>
            <a:endParaRPr/>
          </a:p>
        </p:txBody>
      </p:sp>
      <p:pic>
        <p:nvPicPr>
          <p:cNvPr id="98" name="Google Shape;9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/>
          <p:nvPr/>
        </p:nvSpPr>
        <p:spPr>
          <a:xfrm>
            <a:off x="1152846" y="1107307"/>
            <a:ext cx="10467226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Which of the three texts did you enjoy the most and why? Whom would you recommend it to?</a:t>
            </a:r>
            <a:endParaRPr/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1152845" y="1107307"/>
            <a:ext cx="9891873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Which text best represents your own experiences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school?</a:t>
            </a:r>
            <a:endParaRPr/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/>
          <p:nvPr/>
        </p:nvSpPr>
        <p:spPr>
          <a:xfrm>
            <a:off x="1152846" y="1107307"/>
            <a:ext cx="8350750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Has reading these texts taught to you anything about your own education and that of children around the world?</a:t>
            </a:r>
            <a:endParaRPr/>
          </a:p>
        </p:txBody>
      </p:sp>
      <p:pic>
        <p:nvPicPr>
          <p:cNvPr id="116" name="Google Shape;11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Macintosh PowerPoint</Application>
  <PresentationFormat>Widescreen</PresentationFormat>
  <Paragraphs>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Alysanne Parker</dc:creator>
  <cp:lastModifiedBy>Charlotte Anderson-Barrow</cp:lastModifiedBy>
  <cp:revision>1</cp:revision>
  <dcterms:created xsi:type="dcterms:W3CDTF">2021-02-25T17:10:36Z</dcterms:created>
  <dcterms:modified xsi:type="dcterms:W3CDTF">2021-05-12T14:21:04Z</dcterms:modified>
</cp:coreProperties>
</file>